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6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A269-EE03-4C61-8190-E6B7B3184239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E401-658A-44E5-82CB-33A2C810EC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626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A269-EE03-4C61-8190-E6B7B3184239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E401-658A-44E5-82CB-33A2C810EC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837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A269-EE03-4C61-8190-E6B7B3184239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E401-658A-44E5-82CB-33A2C810EC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816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A269-EE03-4C61-8190-E6B7B3184239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E401-658A-44E5-82CB-33A2C810EC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3661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A269-EE03-4C61-8190-E6B7B3184239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E401-658A-44E5-82CB-33A2C810EC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3574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A269-EE03-4C61-8190-E6B7B3184239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E401-658A-44E5-82CB-33A2C810EC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2522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A269-EE03-4C61-8190-E6B7B3184239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E401-658A-44E5-82CB-33A2C810EC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0508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A269-EE03-4C61-8190-E6B7B3184239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E401-658A-44E5-82CB-33A2C810EC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4183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A269-EE03-4C61-8190-E6B7B3184239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E401-658A-44E5-82CB-33A2C810EC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460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A269-EE03-4C61-8190-E6B7B3184239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E401-658A-44E5-82CB-33A2C810EC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4141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A269-EE03-4C61-8190-E6B7B3184239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E401-658A-44E5-82CB-33A2C810EC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0152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67A269-EE03-4C61-8190-E6B7B3184239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E6E401-658A-44E5-82CB-33A2C810EC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7737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bougie, symbole&#10;&#10;Le contenu généré par l’IA peut être incorrect.">
            <a:extLst>
              <a:ext uri="{FF2B5EF4-FFF2-40B4-BE49-F238E27FC236}">
                <a16:creationId xmlns:a16="http://schemas.microsoft.com/office/drawing/2014/main" id="{EBFB0A07-616F-B6D0-CCE2-B083653ED6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C92A09D3-0DC0-A7E0-CE03-19E636D8217A}"/>
              </a:ext>
            </a:extLst>
          </p:cNvPr>
          <p:cNvCxnSpPr/>
          <p:nvPr/>
        </p:nvCxnSpPr>
        <p:spPr>
          <a:xfrm>
            <a:off x="4297789" y="76200"/>
            <a:ext cx="0" cy="6705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1487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Délégué épiscopal à la communication</dc:creator>
  <cp:lastModifiedBy>Délégué épiscopal à la communication</cp:lastModifiedBy>
  <cp:revision>1</cp:revision>
  <dcterms:created xsi:type="dcterms:W3CDTF">2025-12-12T08:25:44Z</dcterms:created>
  <dcterms:modified xsi:type="dcterms:W3CDTF">2025-12-12T08:27:18Z</dcterms:modified>
</cp:coreProperties>
</file>